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73B9CF-788F-4881-BAAE-D67C205734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C49E261-68F2-4ED5-B528-7D7C21AAF0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FE170D-C62C-42D6-B6E4-DF4DBCE87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6481B71-524E-48BA-A347-24C10FBA14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5CF7AB-6C53-44C0-9EFA-70748F314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87502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887A3E-100E-4135-B685-108740CD5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1A604B0-DCCF-4412-BBE4-9D7C9E8B7E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54AD11C-1579-4CB1-9F27-0338C2346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C88032-6D5A-47CB-A634-D38985717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E6760D4-D7EF-4451-96DE-23A004F22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724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FF20974-E9C4-4AFA-8463-59FDE9307D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CEBDA7-051F-46B7-AA00-ED4F68A78F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CA3307-2579-4633-B09F-CEF2920BC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FDBCD52-EC75-4524-B447-8DFAD93A7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BEFDFB7-9B5C-4FC3-B62C-E674C2AED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777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BB482A-5036-4BD6-B053-F80FCAE1B0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CA1C5AC-B882-4442-92EE-CBB015BF74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3BB0CD-7480-43A9-A806-65C415418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A60D2-BB2B-4794-85FF-887D960AE2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CD2A9C2-3267-4E9A-87F3-ED30196146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98762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565AB1-ABE8-42C1-8366-5E0F0D97B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BB9851A-084B-4B71-9747-DCB0886B5C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3E7C0CD-CBFA-4F4C-84E0-91870CE8E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53711A-A387-484B-97CE-51DCBD6C1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97A3954-4F0A-492C-B1B6-EE6D2D41E3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9253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5CB806-E7DD-4F49-A413-54C8CC1B1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E142B8-E174-49B1-8F3C-E75BB4CD79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D7E18B4-D761-494E-A960-6203B641E1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D5DD5E-BA3C-42D4-91C0-69F6CB230F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094C4E4-3F86-4889-9B1A-8FEADE397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332C5D8-1DA4-4420-8539-F6B1B0ED1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462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67BED-738C-4C6C-90CC-0E88C6312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AB2BDCD-F66A-4DEF-8BAA-6652D8E987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A99A2C-16F2-4E19-9485-1BD7A2685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59C7E81-34C2-4BD0-BF65-97A387387C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038547D-4C65-451A-89A8-B84438004A3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2C8D46-CC6A-4092-ABFB-810201672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5287D0E-A2E5-4800-B833-B35D3EEF69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5F70DD0-AE20-4F20-97DD-AE84F3159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836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6831C4-C71D-422F-9BED-2CBD5D0A74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EC44D55-65C4-4D01-8D12-B00D61A59F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334987F-C3F3-4ADB-8505-AC197EB92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B6FC956-3463-4867-A073-33B4EF819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0418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E0B3A7C-3F11-4179-91CB-2E37909A6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0A7631-8FB2-4C24-8202-E30363440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C25E18C-132F-44C0-8CA9-8766A3169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0890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6D5A72F-E0A6-4DC3-84E0-99E344A23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BC1B8D-9D90-44F1-85FC-125B1027C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245983F-B3F6-4980-B2A6-D226388FA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D342FF-7396-4CFB-A837-512B5D267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C0EF99-2847-439C-8B23-BAA24D8AEA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DF3F5D8-39D5-4448-A8A2-9E563736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7859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EF3370-0C70-4906-BA50-B7F3AE247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296E5C0-D046-400E-9FB9-EC88E54E8C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D37C48-9ADF-469D-95A9-DFB3161EC6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6FA115-3366-485F-BC05-CE641097B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B51982B-5AAD-4E49-968F-FD38287C6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951194-87FE-41AC-8105-8A5D82F48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51869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866125-6526-4567-891F-88178C49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4A8676-ABC6-4C6E-94C9-6C3A34443B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797CC07-FAC5-4481-85BA-321842761E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EB7C09-9197-4C97-B266-A8EAD89E20A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77D883-5E60-466D-9ED7-CFA51D6435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214754-93B6-4110-977F-C675B716D9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E7FC2-00BD-40DA-AD15-BE26B097CA1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4508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7B006B8-F9A2-49DA-B04C-C79C123C94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567817" cy="6858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97E68D4-D3AA-46E2-A3BB-1965EDC91F8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0"/>
            <a:ext cx="61116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4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DD52E6F2-C85B-41DE-B7A1-E6F90F7E11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34389"/>
            <a:ext cx="3973126" cy="515982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681CFB4-0372-4099-BD7A-F059F9625B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125" y="534389"/>
            <a:ext cx="3918028" cy="5162847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D7004DCE-D867-4D3F-A3CD-1AEC51CCB1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1153" y="534389"/>
            <a:ext cx="3969609" cy="5100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1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03E874A5-881E-4560-81A6-66E4F71483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281188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88E4CA8-2147-487D-A165-BE4AFB8378F7}"/>
              </a:ext>
            </a:extLst>
          </p:cNvPr>
          <p:cNvSpPr/>
          <p:nvPr/>
        </p:nvSpPr>
        <p:spPr>
          <a:xfrm>
            <a:off x="5281188" y="0"/>
            <a:ext cx="6910812" cy="68580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03B866B-B696-4D57-A0B3-C2D2687C6BE2}"/>
              </a:ext>
            </a:extLst>
          </p:cNvPr>
          <p:cNvSpPr txBox="1"/>
          <p:nvPr/>
        </p:nvSpPr>
        <p:spPr>
          <a:xfrm>
            <a:off x="7243948" y="3013501"/>
            <a:ext cx="394260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</a:rPr>
              <a:t>壮锦阿米娅</a:t>
            </a:r>
          </a:p>
        </p:txBody>
      </p:sp>
    </p:spTree>
    <p:extLst>
      <p:ext uri="{BB962C8B-B14F-4D97-AF65-F5344CB8AC3E}">
        <p14:creationId xmlns:p14="http://schemas.microsoft.com/office/powerpoint/2010/main" val="4050984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2</Words>
  <Application>Microsoft Office PowerPoint</Application>
  <PresentationFormat>宽屏</PresentationFormat>
  <Paragraphs>1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子睿 李</dc:creator>
  <cp:lastModifiedBy>子睿 李</cp:lastModifiedBy>
  <cp:revision>3</cp:revision>
  <dcterms:created xsi:type="dcterms:W3CDTF">2025-07-18T05:49:00Z</dcterms:created>
  <dcterms:modified xsi:type="dcterms:W3CDTF">2025-07-18T06:10:31Z</dcterms:modified>
</cp:coreProperties>
</file>

<file path=docProps/thumbnail.jpeg>
</file>